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2" r:id="rId3"/>
    <p:sldId id="476" r:id="rId4"/>
    <p:sldId id="477" r:id="rId5"/>
    <p:sldId id="478" r:id="rId6"/>
    <p:sldId id="479" r:id="rId7"/>
    <p:sldId id="480" r:id="rId8"/>
    <p:sldId id="485" r:id="rId9"/>
    <p:sldId id="486" r:id="rId10"/>
    <p:sldId id="502" r:id="rId11"/>
    <p:sldId id="503" r:id="rId12"/>
    <p:sldId id="490" r:id="rId13"/>
    <p:sldId id="491" r:id="rId14"/>
    <p:sldId id="481" r:id="rId15"/>
    <p:sldId id="482" r:id="rId16"/>
    <p:sldId id="483" r:id="rId17"/>
    <p:sldId id="484" r:id="rId18"/>
    <p:sldId id="492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4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24.10.2022.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4d720518-daae-4635-9dc1-5679e373030c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-sfera.hr/dodatni-digitalni-sadrzaji/4d720518-daae-4635-9dc1-5679e373030c/assets/audio/12_l8_-_embarrassing_situations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2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8</a:t>
            </a:r>
            <a:br>
              <a:rPr lang="en-US" sz="2800" dirty="0"/>
            </a:br>
            <a:br>
              <a:rPr lang="en-US" sz="2800" dirty="0"/>
            </a:br>
            <a:r>
              <a:rPr lang="hr-HR" dirty="0"/>
              <a:t>How </a:t>
            </a:r>
            <a:r>
              <a:rPr lang="hr-HR" dirty="0" err="1"/>
              <a:t>embarrassing</a:t>
            </a:r>
            <a:r>
              <a:rPr lang="hr-HR" dirty="0"/>
              <a:t>!	</a:t>
            </a:r>
            <a:br>
              <a:rPr lang="hr-H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285" y="2617076"/>
            <a:ext cx="5254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 ovoj ćemo lekciji:</a:t>
            </a:r>
          </a:p>
          <a:p>
            <a:pPr marL="285750" indent="-285750">
              <a:buFontTx/>
              <a:buChar char="-"/>
            </a:pPr>
            <a:r>
              <a:rPr lang="hr-HR" dirty="0"/>
              <a:t>uspoređivati past</a:t>
            </a:r>
            <a:r>
              <a:rPr lang="en-US" dirty="0"/>
              <a:t> simple </a:t>
            </a:r>
            <a:r>
              <a:rPr lang="hr-HR" dirty="0"/>
              <a:t>i </a:t>
            </a:r>
            <a:r>
              <a:rPr lang="en-US" dirty="0"/>
              <a:t>past continuous</a:t>
            </a:r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/>
              <a:t>čitati i slušati priče o neugodnim situacijama</a:t>
            </a:r>
          </a:p>
          <a:p>
            <a:pPr marL="285750" indent="-285750">
              <a:buFontTx/>
              <a:buChar char="-"/>
            </a:pPr>
            <a:r>
              <a:rPr lang="hr-HR" dirty="0"/>
              <a:t>opisati neugodnu situaciju</a:t>
            </a:r>
          </a:p>
          <a:p>
            <a:pPr marL="285750" indent="-285750">
              <a:buFontTx/>
              <a:buChar char="-"/>
            </a:pPr>
            <a:r>
              <a:rPr lang="hr-HR" dirty="0"/>
              <a:t>govoriti o tome kako se nositi sa stresom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67E948B-EB03-46A3-B24B-CA6267FB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15" y="0"/>
            <a:ext cx="11007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E4E4CBC-25FA-4916-AF9F-6072FCF3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107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64EBEF3-D878-4C56-B3FE-1513F1840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0" y="3332904"/>
            <a:ext cx="12069859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0A36ADC-F81C-4D62-A224-DCA9E80D5615}"/>
              </a:ext>
            </a:extLst>
          </p:cNvPr>
          <p:cNvSpPr txBox="1"/>
          <p:nvPr/>
        </p:nvSpPr>
        <p:spPr>
          <a:xfrm>
            <a:off x="3455377" y="128994"/>
            <a:ext cx="528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Open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workbook</a:t>
            </a:r>
            <a:r>
              <a:rPr lang="hr-HR" sz="2800" b="1" dirty="0"/>
              <a:t> on </a:t>
            </a:r>
            <a:r>
              <a:rPr lang="hr-HR" sz="2800" b="1" dirty="0" err="1"/>
              <a:t>page</a:t>
            </a:r>
            <a:r>
              <a:rPr lang="hr-HR" sz="2800" b="1" dirty="0"/>
              <a:t> 31.</a:t>
            </a:r>
            <a:endParaRPr lang="hr-HR" sz="2000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2FA883F-BD34-43BD-98DE-61B1D48C0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9" y="738554"/>
            <a:ext cx="11857892" cy="599045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AFBB457-3BAE-4F27-85AF-9DFCD09504BC}"/>
              </a:ext>
            </a:extLst>
          </p:cNvPr>
          <p:cNvSpPr txBox="1"/>
          <p:nvPr/>
        </p:nvSpPr>
        <p:spPr>
          <a:xfrm>
            <a:off x="6263055" y="4143391"/>
            <a:ext cx="1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99"/>
                </a:solidFill>
              </a:rPr>
              <a:t>shortsighted</a:t>
            </a:r>
            <a:r>
              <a:rPr lang="hr-HR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C6837B2-2035-4016-88FC-B5427D5D3F21}"/>
              </a:ext>
            </a:extLst>
          </p:cNvPr>
          <p:cNvSpPr txBox="1"/>
          <p:nvPr/>
        </p:nvSpPr>
        <p:spPr>
          <a:xfrm>
            <a:off x="6479627" y="4591159"/>
            <a:ext cx="1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99"/>
                </a:solidFill>
              </a:rPr>
              <a:t>laughter</a:t>
            </a:r>
            <a:endParaRPr lang="hr-HR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1756E86-5506-4179-BB70-C82A8DB8C386}"/>
              </a:ext>
            </a:extLst>
          </p:cNvPr>
          <p:cNvSpPr txBox="1"/>
          <p:nvPr/>
        </p:nvSpPr>
        <p:spPr>
          <a:xfrm>
            <a:off x="6821214" y="4985634"/>
            <a:ext cx="1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99"/>
                </a:solidFill>
              </a:rPr>
              <a:t>out</a:t>
            </a:r>
            <a:r>
              <a:rPr lang="hr-HR" i="1" dirty="0">
                <a:solidFill>
                  <a:srgbClr val="FF3399"/>
                </a:solidFill>
              </a:rPr>
              <a:t> </a:t>
            </a:r>
            <a:r>
              <a:rPr lang="hr-HR" i="1" dirty="0" err="1">
                <a:solidFill>
                  <a:srgbClr val="FF3399"/>
                </a:solidFill>
              </a:rPr>
              <a:t>of</a:t>
            </a:r>
            <a:r>
              <a:rPr lang="hr-HR" i="1" dirty="0">
                <a:solidFill>
                  <a:srgbClr val="FF3399"/>
                </a:solidFill>
              </a:rPr>
              <a:t> tune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7EA45DF-F576-4A80-9F6C-FAD655F6AF6C}"/>
              </a:ext>
            </a:extLst>
          </p:cNvPr>
          <p:cNvSpPr txBox="1"/>
          <p:nvPr/>
        </p:nvSpPr>
        <p:spPr>
          <a:xfrm>
            <a:off x="5904186" y="5436198"/>
            <a:ext cx="1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99"/>
                </a:solidFill>
              </a:rPr>
              <a:t>bowed</a:t>
            </a:r>
            <a:endParaRPr lang="hr-HR" i="1" dirty="0">
              <a:solidFill>
                <a:srgbClr val="FF3399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49C6258-D3EE-401B-B1C7-AA371F515806}"/>
              </a:ext>
            </a:extLst>
          </p:cNvPr>
          <p:cNvSpPr txBox="1"/>
          <p:nvPr/>
        </p:nvSpPr>
        <p:spPr>
          <a:xfrm>
            <a:off x="3552496" y="6257048"/>
            <a:ext cx="183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rgbClr val="FF3399"/>
                </a:solidFill>
              </a:rPr>
              <a:t>full</a:t>
            </a:r>
            <a:r>
              <a:rPr lang="hr-HR" i="1" dirty="0">
                <a:solidFill>
                  <a:srgbClr val="FF3399"/>
                </a:solidFill>
              </a:rPr>
              <a:t> </a:t>
            </a:r>
            <a:r>
              <a:rPr lang="hr-HR" i="1" dirty="0" err="1">
                <a:solidFill>
                  <a:srgbClr val="FF3399"/>
                </a:solidFill>
              </a:rPr>
              <a:t>blast</a:t>
            </a:r>
            <a:endParaRPr lang="hr-HR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D357BA7F-7CBE-4AAE-B070-FE651055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35" y="0"/>
            <a:ext cx="6162186" cy="535168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F6EBFAB-307F-4DF3-BA3C-A2CF2EBD6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2610"/>
            <a:ext cx="5522495" cy="353539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F5E8A65-A5F2-40B2-95CD-D5C7863A9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873" y="4034945"/>
            <a:ext cx="5679127" cy="282305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F1F061C-423B-4709-A753-755CFFA8FC8F}"/>
              </a:ext>
            </a:extLst>
          </p:cNvPr>
          <p:cNvSpPr txBox="1"/>
          <p:nvPr/>
        </p:nvSpPr>
        <p:spPr>
          <a:xfrm>
            <a:off x="6951961" y="404545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2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6B265DA-07C2-411B-A58A-EAB25646BB09}"/>
              </a:ext>
            </a:extLst>
          </p:cNvPr>
          <p:cNvSpPr txBox="1"/>
          <p:nvPr/>
        </p:nvSpPr>
        <p:spPr>
          <a:xfrm>
            <a:off x="6932408" y="4540786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4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56C0EA7-CA56-421E-91A5-A34614316A51}"/>
              </a:ext>
            </a:extLst>
          </p:cNvPr>
          <p:cNvSpPr txBox="1"/>
          <p:nvPr/>
        </p:nvSpPr>
        <p:spPr>
          <a:xfrm>
            <a:off x="6962046" y="505293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5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894B9FE-37B7-4941-AE9E-4560AACB678B}"/>
              </a:ext>
            </a:extLst>
          </p:cNvPr>
          <p:cNvSpPr txBox="1"/>
          <p:nvPr/>
        </p:nvSpPr>
        <p:spPr>
          <a:xfrm>
            <a:off x="6962046" y="5548391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4337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BCEEE0A-4F56-4FC4-853B-9BBE8E9E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28" y="0"/>
            <a:ext cx="10921343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47F7071-E808-4F57-9F2D-EDDB46769296}"/>
              </a:ext>
            </a:extLst>
          </p:cNvPr>
          <p:cNvSpPr txBox="1"/>
          <p:nvPr/>
        </p:nvSpPr>
        <p:spPr>
          <a:xfrm>
            <a:off x="1923393" y="4585135"/>
            <a:ext cx="901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Peter </a:t>
            </a:r>
            <a:r>
              <a:rPr lang="hr-HR" sz="2400" i="1" dirty="0" err="1">
                <a:solidFill>
                  <a:srgbClr val="FF3399"/>
                </a:solidFill>
              </a:rPr>
              <a:t>and</a:t>
            </a:r>
            <a:r>
              <a:rPr lang="hr-HR" sz="2400" i="1" dirty="0">
                <a:solidFill>
                  <a:srgbClr val="FF3399"/>
                </a:solidFill>
              </a:rPr>
              <a:t> Paula </a:t>
            </a:r>
            <a:r>
              <a:rPr lang="hr-HR" sz="2400" i="1" dirty="0" err="1">
                <a:solidFill>
                  <a:srgbClr val="FF3399"/>
                </a:solidFill>
              </a:rPr>
              <a:t>were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having</a:t>
            </a:r>
            <a:r>
              <a:rPr lang="hr-HR" sz="2400" i="1" dirty="0">
                <a:solidFill>
                  <a:srgbClr val="FF3399"/>
                </a:solidFill>
              </a:rPr>
              <a:t> a </a:t>
            </a:r>
            <a:r>
              <a:rPr lang="hr-HR" sz="2400" i="1" dirty="0" err="1">
                <a:solidFill>
                  <a:srgbClr val="FF3399"/>
                </a:solidFill>
              </a:rPr>
              <a:t>picnic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when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it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started</a:t>
            </a:r>
            <a:r>
              <a:rPr lang="hr-HR" sz="2400" i="1" dirty="0">
                <a:solidFill>
                  <a:srgbClr val="FF3399"/>
                </a:solidFill>
              </a:rPr>
              <a:t> to </a:t>
            </a:r>
            <a:r>
              <a:rPr lang="hr-HR" sz="2400" i="1" dirty="0" err="1">
                <a:solidFill>
                  <a:srgbClr val="FF3399"/>
                </a:solidFill>
              </a:rPr>
              <a:t>rain</a:t>
            </a:r>
            <a:r>
              <a:rPr lang="hr-HR" sz="2400" i="1" dirty="0">
                <a:solidFill>
                  <a:srgbClr val="FF3399"/>
                </a:solidFill>
              </a:rPr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C0FDFFA-1BF4-43D9-85E9-007F0069E81F}"/>
              </a:ext>
            </a:extLst>
          </p:cNvPr>
          <p:cNvSpPr txBox="1"/>
          <p:nvPr/>
        </p:nvSpPr>
        <p:spPr>
          <a:xfrm>
            <a:off x="1923393" y="5117509"/>
            <a:ext cx="598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A </a:t>
            </a:r>
            <a:r>
              <a:rPr lang="hr-HR" sz="2400" i="1" dirty="0" err="1">
                <a:solidFill>
                  <a:srgbClr val="FF3399"/>
                </a:solidFill>
              </a:rPr>
              <a:t>branch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broke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while</a:t>
            </a:r>
            <a:r>
              <a:rPr lang="hr-HR" sz="2400" i="1" dirty="0">
                <a:solidFill>
                  <a:srgbClr val="FF3399"/>
                </a:solidFill>
              </a:rPr>
              <a:t> Tim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climbing</a:t>
            </a:r>
            <a:r>
              <a:rPr lang="hr-HR" sz="2400" i="1" dirty="0">
                <a:solidFill>
                  <a:srgbClr val="FF3399"/>
                </a:solidFill>
              </a:rPr>
              <a:t> a </a:t>
            </a:r>
            <a:r>
              <a:rPr lang="hr-HR" sz="2400" i="1" dirty="0" err="1">
                <a:solidFill>
                  <a:srgbClr val="FF3399"/>
                </a:solidFill>
              </a:rPr>
              <a:t>tree</a:t>
            </a:r>
            <a:r>
              <a:rPr lang="hr-HR" sz="2400" i="1" dirty="0">
                <a:solidFill>
                  <a:srgbClr val="FF3399"/>
                </a:solidFill>
              </a:rPr>
              <a:t>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1B61B81-45AA-460B-8847-8D6B4528E9AC}"/>
              </a:ext>
            </a:extLst>
          </p:cNvPr>
          <p:cNvSpPr txBox="1"/>
          <p:nvPr/>
        </p:nvSpPr>
        <p:spPr>
          <a:xfrm>
            <a:off x="1923393" y="5660393"/>
            <a:ext cx="733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She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swallowed</a:t>
            </a:r>
            <a:r>
              <a:rPr lang="hr-HR" sz="2400" i="1" dirty="0">
                <a:solidFill>
                  <a:srgbClr val="FF3399"/>
                </a:solidFill>
              </a:rPr>
              <a:t> a </a:t>
            </a:r>
            <a:r>
              <a:rPr lang="hr-HR" sz="2400" i="1" dirty="0" err="1">
                <a:solidFill>
                  <a:srgbClr val="FF3399"/>
                </a:solidFill>
              </a:rPr>
              <a:t>fly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while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she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drinking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orange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juice</a:t>
            </a:r>
            <a:r>
              <a:rPr lang="hr-HR" sz="2400" i="1" dirty="0">
                <a:solidFill>
                  <a:srgbClr val="FF3399"/>
                </a:solidFill>
              </a:rPr>
              <a:t>.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147D5EB-B440-4B30-8218-9ACC57FBFE90}"/>
              </a:ext>
            </a:extLst>
          </p:cNvPr>
          <p:cNvSpPr txBox="1"/>
          <p:nvPr/>
        </p:nvSpPr>
        <p:spPr>
          <a:xfrm>
            <a:off x="1902373" y="6192464"/>
            <a:ext cx="726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He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going</a:t>
            </a:r>
            <a:r>
              <a:rPr lang="hr-HR" sz="2400" i="1" dirty="0">
                <a:solidFill>
                  <a:srgbClr val="FF3399"/>
                </a:solidFill>
              </a:rPr>
              <a:t> for a </a:t>
            </a:r>
            <a:r>
              <a:rPr lang="hr-HR" sz="2400" i="1" dirty="0" err="1">
                <a:solidFill>
                  <a:srgbClr val="FF3399"/>
                </a:solidFill>
              </a:rPr>
              <a:t>dip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when</a:t>
            </a:r>
            <a:r>
              <a:rPr lang="hr-HR" sz="2400" i="1" dirty="0">
                <a:solidFill>
                  <a:srgbClr val="FF3399"/>
                </a:solidFill>
              </a:rPr>
              <a:t> he </a:t>
            </a:r>
            <a:r>
              <a:rPr lang="hr-HR" sz="2400" i="1" dirty="0" err="1">
                <a:solidFill>
                  <a:srgbClr val="FF3399"/>
                </a:solidFill>
              </a:rPr>
              <a:t>stepped</a:t>
            </a:r>
            <a:r>
              <a:rPr lang="hr-HR" sz="2400" i="1" dirty="0">
                <a:solidFill>
                  <a:srgbClr val="FF3399"/>
                </a:solidFill>
              </a:rPr>
              <a:t> on a </a:t>
            </a:r>
            <a:r>
              <a:rPr lang="hr-HR" sz="2400" i="1" dirty="0" err="1">
                <a:solidFill>
                  <a:srgbClr val="FF3399"/>
                </a:solidFill>
              </a:rPr>
              <a:t>sea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urchin</a:t>
            </a:r>
            <a:r>
              <a:rPr lang="hr-HR" sz="2400" i="1" dirty="0">
                <a:solidFill>
                  <a:srgbClr val="FF3399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79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B5D6BAC-E0F0-4556-BCB4-CE27A6200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608"/>
            <a:ext cx="12192000" cy="571878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7D1869D-1DD3-4A54-A0E3-AF84EECF3853}"/>
              </a:ext>
            </a:extLst>
          </p:cNvPr>
          <p:cNvSpPr txBox="1"/>
          <p:nvPr/>
        </p:nvSpPr>
        <p:spPr>
          <a:xfrm>
            <a:off x="7556939" y="1680584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  </a:t>
            </a:r>
            <a:r>
              <a:rPr lang="hr-HR" sz="2400" i="1" dirty="0" err="1">
                <a:solidFill>
                  <a:srgbClr val="FF3399"/>
                </a:solidFill>
              </a:rPr>
              <a:t>daydreaming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B27C12C-B1BE-4B48-823F-CCFB842C7900}"/>
              </a:ext>
            </a:extLst>
          </p:cNvPr>
          <p:cNvSpPr txBox="1"/>
          <p:nvPr/>
        </p:nvSpPr>
        <p:spPr>
          <a:xfrm>
            <a:off x="487674" y="2173779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000864C-57F3-4C6E-B669-50FCA7747F01}"/>
              </a:ext>
            </a:extLst>
          </p:cNvPr>
          <p:cNvSpPr txBox="1"/>
          <p:nvPr/>
        </p:nvSpPr>
        <p:spPr>
          <a:xfrm>
            <a:off x="4040171" y="2173778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fiddling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063D536-A3F3-4DF9-B905-ECCD08220BE1}"/>
              </a:ext>
            </a:extLst>
          </p:cNvPr>
          <p:cNvSpPr txBox="1"/>
          <p:nvPr/>
        </p:nvSpPr>
        <p:spPr>
          <a:xfrm>
            <a:off x="1611000" y="2677483"/>
            <a:ext cx="967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asked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3E32285-BDE6-4948-B573-67D5864938F2}"/>
              </a:ext>
            </a:extLst>
          </p:cNvPr>
          <p:cNvSpPr txBox="1"/>
          <p:nvPr/>
        </p:nvSpPr>
        <p:spPr>
          <a:xfrm>
            <a:off x="283131" y="3170678"/>
            <a:ext cx="155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trying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E81A7EA-D92C-407E-81C1-8C5085F00551}"/>
              </a:ext>
            </a:extLst>
          </p:cNvPr>
          <p:cNvSpPr txBox="1"/>
          <p:nvPr/>
        </p:nvSpPr>
        <p:spPr>
          <a:xfrm>
            <a:off x="6173775" y="3166637"/>
            <a:ext cx="261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did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not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understand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F79C7F5-9B26-476B-818A-EA09F7B95DD0}"/>
              </a:ext>
            </a:extLst>
          </p:cNvPr>
          <p:cNvSpPr txBox="1"/>
          <p:nvPr/>
        </p:nvSpPr>
        <p:spPr>
          <a:xfrm>
            <a:off x="1611000" y="3655793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laughing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FB8C4AD-357B-4E11-9447-D3E568323196}"/>
              </a:ext>
            </a:extLst>
          </p:cNvPr>
          <p:cNvSpPr txBox="1"/>
          <p:nvPr/>
        </p:nvSpPr>
        <p:spPr>
          <a:xfrm>
            <a:off x="6200452" y="3666303"/>
            <a:ext cx="671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told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4351FF7-C6A1-40EC-892D-28770E7ECB71}"/>
              </a:ext>
            </a:extLst>
          </p:cNvPr>
          <p:cNvSpPr txBox="1"/>
          <p:nvPr/>
        </p:nvSpPr>
        <p:spPr>
          <a:xfrm>
            <a:off x="403594" y="4655011"/>
            <a:ext cx="1193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wanted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68189F8-617A-4C79-861C-2065EF943A31}"/>
              </a:ext>
            </a:extLst>
          </p:cNvPr>
          <p:cNvSpPr txBox="1"/>
          <p:nvPr/>
        </p:nvSpPr>
        <p:spPr>
          <a:xfrm>
            <a:off x="5995909" y="4155459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looking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86387A3-FB4C-4F29-A19F-DB7F7AD8889A}"/>
              </a:ext>
            </a:extLst>
          </p:cNvPr>
          <p:cNvSpPr txBox="1"/>
          <p:nvPr/>
        </p:nvSpPr>
        <p:spPr>
          <a:xfrm>
            <a:off x="6898984" y="4635491"/>
            <a:ext cx="967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asked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BB698B3B-6287-4FED-92B2-3CA9A793119E}"/>
              </a:ext>
            </a:extLst>
          </p:cNvPr>
          <p:cNvSpPr txBox="1"/>
          <p:nvPr/>
        </p:nvSpPr>
        <p:spPr>
          <a:xfrm>
            <a:off x="9211260" y="5127186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laughing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800DE955-CD34-4784-BA85-2294C814E418}"/>
              </a:ext>
            </a:extLst>
          </p:cNvPr>
          <p:cNvSpPr txBox="1"/>
          <p:nvPr/>
        </p:nvSpPr>
        <p:spPr>
          <a:xfrm>
            <a:off x="3125771" y="5137696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walking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9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D8254A-7F68-4EEC-B31C-1C61FEEE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1166497"/>
            <a:ext cx="11212490" cy="452500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56B3A5D-A63C-4D03-9024-D31CA1078B42}"/>
              </a:ext>
            </a:extLst>
          </p:cNvPr>
          <p:cNvSpPr txBox="1"/>
          <p:nvPr/>
        </p:nvSpPr>
        <p:spPr>
          <a:xfrm>
            <a:off x="4039471" y="2567478"/>
            <a:ext cx="547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ask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him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while</a:t>
            </a:r>
            <a:r>
              <a:rPr lang="hr-HR" sz="2400" i="1" dirty="0">
                <a:solidFill>
                  <a:srgbClr val="FF3399"/>
                </a:solidFill>
              </a:rPr>
              <a:t> he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fiddling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with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his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pen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F009FE6-8131-4ADE-AB0B-9C4F663492DF}"/>
              </a:ext>
            </a:extLst>
          </p:cNvPr>
          <p:cNvSpPr txBox="1"/>
          <p:nvPr/>
        </p:nvSpPr>
        <p:spPr>
          <a:xfrm>
            <a:off x="4017311" y="3118043"/>
            <a:ext cx="6377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tell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him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while</a:t>
            </a:r>
            <a:r>
              <a:rPr lang="hr-HR" sz="2400" i="1" dirty="0">
                <a:solidFill>
                  <a:srgbClr val="FF3399"/>
                </a:solidFill>
              </a:rPr>
              <a:t> he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trying</a:t>
            </a:r>
            <a:r>
              <a:rPr lang="hr-HR" sz="2400" i="1" dirty="0">
                <a:solidFill>
                  <a:srgbClr val="FF3399"/>
                </a:solidFill>
              </a:rPr>
              <a:t> to </a:t>
            </a:r>
            <a:r>
              <a:rPr lang="hr-HR" sz="2400" i="1" dirty="0" err="1">
                <a:solidFill>
                  <a:srgbClr val="FF3399"/>
                </a:solidFill>
              </a:rPr>
              <a:t>think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of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an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answer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06E0367-210B-4718-A8B4-19D6DAD04EC1}"/>
              </a:ext>
            </a:extLst>
          </p:cNvPr>
          <p:cNvSpPr txBox="1"/>
          <p:nvPr/>
        </p:nvSpPr>
        <p:spPr>
          <a:xfrm>
            <a:off x="3948731" y="3683386"/>
            <a:ext cx="7349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to </a:t>
            </a:r>
            <a:r>
              <a:rPr lang="hr-HR" sz="2400" i="1" dirty="0" err="1">
                <a:solidFill>
                  <a:srgbClr val="FF3399"/>
                </a:solidFill>
              </a:rPr>
              <a:t>duck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under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his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seat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while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everyone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looking</a:t>
            </a:r>
            <a:r>
              <a:rPr lang="hr-HR" sz="2400" i="1" dirty="0">
                <a:solidFill>
                  <a:srgbClr val="FF3399"/>
                </a:solidFill>
              </a:rPr>
              <a:t> at </a:t>
            </a:r>
            <a:r>
              <a:rPr lang="hr-HR" sz="2400" i="1" dirty="0" err="1">
                <a:solidFill>
                  <a:srgbClr val="FF3399"/>
                </a:solidFill>
              </a:rPr>
              <a:t>him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427C96D-2F2F-427F-B95A-CA36C4F51603}"/>
              </a:ext>
            </a:extLst>
          </p:cNvPr>
          <p:cNvSpPr txBox="1"/>
          <p:nvPr/>
        </p:nvSpPr>
        <p:spPr>
          <a:xfrm>
            <a:off x="6166891" y="4294678"/>
            <a:ext cx="3770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he </a:t>
            </a:r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walking</a:t>
            </a:r>
            <a:r>
              <a:rPr lang="hr-HR" sz="2400" i="1" dirty="0">
                <a:solidFill>
                  <a:srgbClr val="FF3399"/>
                </a:solidFill>
              </a:rPr>
              <a:t> to </a:t>
            </a:r>
            <a:r>
              <a:rPr lang="hr-HR" sz="2400" i="1" dirty="0" err="1">
                <a:solidFill>
                  <a:srgbClr val="FF3399"/>
                </a:solidFill>
              </a:rPr>
              <a:t>the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door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4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538576F-3A08-49F4-A223-4047EE9B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36"/>
            <a:ext cx="12192000" cy="4283927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599048D3-2A95-42FC-85E1-EFC75C3D4E8A}"/>
              </a:ext>
            </a:extLst>
          </p:cNvPr>
          <p:cNvSpPr/>
          <p:nvPr/>
        </p:nvSpPr>
        <p:spPr>
          <a:xfrm>
            <a:off x="7378700" y="4059840"/>
            <a:ext cx="1600200" cy="402020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197EC7CB-5D16-404D-A3F4-DAA01606A12F}"/>
              </a:ext>
            </a:extLst>
          </p:cNvPr>
          <p:cNvSpPr/>
          <p:nvPr/>
        </p:nvSpPr>
        <p:spPr>
          <a:xfrm>
            <a:off x="1053227" y="4047400"/>
            <a:ext cx="1283574" cy="381044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C478D730-FC4C-4086-A1FB-27AA3E84FC1D}"/>
              </a:ext>
            </a:extLst>
          </p:cNvPr>
          <p:cNvSpPr/>
          <p:nvPr/>
        </p:nvSpPr>
        <p:spPr>
          <a:xfrm>
            <a:off x="7777875" y="3547681"/>
            <a:ext cx="1975725" cy="402020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4D1FBED0-6DA1-4589-A668-8F25EF79FEAF}"/>
              </a:ext>
            </a:extLst>
          </p:cNvPr>
          <p:cNvSpPr/>
          <p:nvPr/>
        </p:nvSpPr>
        <p:spPr>
          <a:xfrm>
            <a:off x="1600201" y="3526657"/>
            <a:ext cx="1193800" cy="423043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76FD3340-6114-4045-8768-62619D96AEA1}"/>
              </a:ext>
            </a:extLst>
          </p:cNvPr>
          <p:cNvSpPr/>
          <p:nvPr/>
        </p:nvSpPr>
        <p:spPr>
          <a:xfrm>
            <a:off x="7378700" y="3014235"/>
            <a:ext cx="2273300" cy="431365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DDE306D2-3BC7-466F-B4A4-FA9D888DB661}"/>
              </a:ext>
            </a:extLst>
          </p:cNvPr>
          <p:cNvSpPr/>
          <p:nvPr/>
        </p:nvSpPr>
        <p:spPr>
          <a:xfrm>
            <a:off x="747550" y="3014236"/>
            <a:ext cx="1474949" cy="431364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685CA816-064A-4D25-B81F-5F1AB32DE6AC}"/>
              </a:ext>
            </a:extLst>
          </p:cNvPr>
          <p:cNvSpPr/>
          <p:nvPr/>
        </p:nvSpPr>
        <p:spPr>
          <a:xfrm>
            <a:off x="8356600" y="4529453"/>
            <a:ext cx="1397000" cy="402019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210D2B12-E659-4882-9E82-7E7D71A3BD8B}"/>
              </a:ext>
            </a:extLst>
          </p:cNvPr>
          <p:cNvSpPr/>
          <p:nvPr/>
        </p:nvSpPr>
        <p:spPr>
          <a:xfrm>
            <a:off x="2931160" y="4529454"/>
            <a:ext cx="1397000" cy="402018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77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9DAD4A3-B104-44AD-BA9C-9F13BF85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" y="1056944"/>
            <a:ext cx="11984122" cy="474411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1574706-D222-48B0-8954-92959F22845A}"/>
              </a:ext>
            </a:extLst>
          </p:cNvPr>
          <p:cNvSpPr txBox="1"/>
          <p:nvPr/>
        </p:nvSpPr>
        <p:spPr>
          <a:xfrm>
            <a:off x="1841939" y="2302884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shopping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DE60285-BDD0-4CF4-9699-16E24DBAFA19}"/>
              </a:ext>
            </a:extLst>
          </p:cNvPr>
          <p:cNvSpPr txBox="1"/>
          <p:nvPr/>
        </p:nvSpPr>
        <p:spPr>
          <a:xfrm>
            <a:off x="6868403" y="2315583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stole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B1D4BF3-48A7-46F1-B44B-1DF8DE346C3C}"/>
              </a:ext>
            </a:extLst>
          </p:cNvPr>
          <p:cNvSpPr txBox="1"/>
          <p:nvPr/>
        </p:nvSpPr>
        <p:spPr>
          <a:xfrm>
            <a:off x="2692421" y="2866148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saw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5A4A542-70B7-4C89-BB2A-854B68AFC46F}"/>
              </a:ext>
            </a:extLst>
          </p:cNvPr>
          <p:cNvSpPr txBox="1"/>
          <p:nvPr/>
        </p:nvSpPr>
        <p:spPr>
          <a:xfrm>
            <a:off x="6719932" y="2891547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  </a:t>
            </a:r>
            <a:r>
              <a:rPr lang="hr-HR" sz="2400" i="1" dirty="0" err="1">
                <a:solidFill>
                  <a:srgbClr val="FF3399"/>
                </a:solidFill>
              </a:rPr>
              <a:t>talking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F540885-7296-41FD-9289-AEA83304C663}"/>
              </a:ext>
            </a:extLst>
          </p:cNvPr>
          <p:cNvSpPr txBox="1"/>
          <p:nvPr/>
        </p:nvSpPr>
        <p:spPr>
          <a:xfrm>
            <a:off x="1841939" y="3977719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fell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4255C18-D75E-4CD4-B900-77BAB738FE54}"/>
              </a:ext>
            </a:extLst>
          </p:cNvPr>
          <p:cNvSpPr txBox="1"/>
          <p:nvPr/>
        </p:nvSpPr>
        <p:spPr>
          <a:xfrm>
            <a:off x="6579039" y="3977719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  </a:t>
            </a:r>
            <a:r>
              <a:rPr lang="hr-HR" sz="2400" i="1" dirty="0" err="1">
                <a:solidFill>
                  <a:srgbClr val="FF3399"/>
                </a:solidFill>
              </a:rPr>
              <a:t>climbing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46FE9EF-1851-47AE-ACCD-251D06290699}"/>
              </a:ext>
            </a:extLst>
          </p:cNvPr>
          <p:cNvSpPr txBox="1"/>
          <p:nvPr/>
        </p:nvSpPr>
        <p:spPr>
          <a:xfrm>
            <a:off x="1702239" y="4540983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were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driving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2D4885D-6DAA-46D2-B798-1A8471E3BF85}"/>
              </a:ext>
            </a:extLst>
          </p:cNvPr>
          <p:cNvSpPr txBox="1"/>
          <p:nvPr/>
        </p:nvSpPr>
        <p:spPr>
          <a:xfrm>
            <a:off x="7620439" y="4552531"/>
            <a:ext cx="276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heard</a:t>
            </a:r>
            <a:endParaRPr lang="hr-HR" sz="2400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0B4D78E-DDC2-4BFD-9714-4AA1273A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4" y="0"/>
            <a:ext cx="12149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D3DB32D-D44C-4175-A63C-918AE51E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557"/>
            <a:ext cx="12192000" cy="39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38673F7-3E1B-423D-A50E-CEA573FC8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47" y="0"/>
            <a:ext cx="9511306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AD74BB5-FC98-4EA1-9C0B-28691F80B4CA}"/>
              </a:ext>
            </a:extLst>
          </p:cNvPr>
          <p:cNvSpPr txBox="1"/>
          <p:nvPr/>
        </p:nvSpPr>
        <p:spPr>
          <a:xfrm>
            <a:off x="4140639" y="2597216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sing</a:t>
            </a:r>
            <a:r>
              <a:rPr lang="hr-HR" sz="2200" i="1" dirty="0">
                <a:solidFill>
                  <a:srgbClr val="FF3399"/>
                </a:solidFill>
              </a:rPr>
              <a:t> </a:t>
            </a:r>
            <a:r>
              <a:rPr lang="hr-HR" sz="2200" i="1" dirty="0" err="1">
                <a:solidFill>
                  <a:srgbClr val="FF3399"/>
                </a:solidFill>
              </a:rPr>
              <a:t>along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F439F27-AA9E-4270-ABB8-F37ABE4A6BB1}"/>
              </a:ext>
            </a:extLst>
          </p:cNvPr>
          <p:cNvSpPr txBox="1"/>
          <p:nvPr/>
        </p:nvSpPr>
        <p:spPr>
          <a:xfrm>
            <a:off x="6781060" y="3350783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flooded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91D1DDA-68D3-4DB8-855E-93B7359500AE}"/>
              </a:ext>
            </a:extLst>
          </p:cNvPr>
          <p:cNvSpPr txBox="1"/>
          <p:nvPr/>
        </p:nvSpPr>
        <p:spPr>
          <a:xfrm>
            <a:off x="5324033" y="4087383"/>
            <a:ext cx="1714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soaked</a:t>
            </a:r>
            <a:endParaRPr lang="hr-HR" sz="2400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560110C-08C6-49A7-90D4-13F145DF66AF}"/>
              </a:ext>
            </a:extLst>
          </p:cNvPr>
          <p:cNvSpPr txBox="1"/>
          <p:nvPr/>
        </p:nvSpPr>
        <p:spPr>
          <a:xfrm>
            <a:off x="4033136" y="4429952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puzzled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2E06EC2-34F0-403B-9529-7CF5B56A682C}"/>
              </a:ext>
            </a:extLst>
          </p:cNvPr>
          <p:cNvSpPr txBox="1"/>
          <p:nvPr/>
        </p:nvSpPr>
        <p:spPr>
          <a:xfrm>
            <a:off x="7366161" y="4792084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gloomy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B135EA6-7577-4B01-A5A2-C6076CCDE184}"/>
              </a:ext>
            </a:extLst>
          </p:cNvPr>
          <p:cNvSpPr txBox="1"/>
          <p:nvPr/>
        </p:nvSpPr>
        <p:spPr>
          <a:xfrm>
            <a:off x="4828497" y="5513752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fence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A11EA16-90E1-46CE-888E-ABCF88C88AF1}"/>
              </a:ext>
            </a:extLst>
          </p:cNvPr>
          <p:cNvSpPr txBox="1"/>
          <p:nvPr/>
        </p:nvSpPr>
        <p:spPr>
          <a:xfrm>
            <a:off x="7883005" y="5879985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 err="1">
                <a:solidFill>
                  <a:srgbClr val="FF3399"/>
                </a:solidFill>
              </a:rPr>
              <a:t>left-handed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9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AB8ECB6-4B01-4911-819C-24BAF814F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882"/>
            <a:ext cx="12192000" cy="502023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5601A8D-9648-46E7-B34E-77898145AB10}"/>
              </a:ext>
            </a:extLst>
          </p:cNvPr>
          <p:cNvSpPr txBox="1"/>
          <p:nvPr/>
        </p:nvSpPr>
        <p:spPr>
          <a:xfrm>
            <a:off x="551279" y="4043878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sunny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6F0B606-43C8-495F-AC34-1179F2CE32D2}"/>
              </a:ext>
            </a:extLst>
          </p:cNvPr>
          <p:cNvSpPr txBox="1"/>
          <p:nvPr/>
        </p:nvSpPr>
        <p:spPr>
          <a:xfrm>
            <a:off x="564926" y="4660302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stormy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736F096-7447-45B8-B700-569774DA06A9}"/>
              </a:ext>
            </a:extLst>
          </p:cNvPr>
          <p:cNvSpPr txBox="1"/>
          <p:nvPr/>
        </p:nvSpPr>
        <p:spPr>
          <a:xfrm>
            <a:off x="3499194" y="3582213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avalanche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C5A069E-7EDC-4BE6-B09F-881351B44DBF}"/>
              </a:ext>
            </a:extLst>
          </p:cNvPr>
          <p:cNvSpPr txBox="1"/>
          <p:nvPr/>
        </p:nvSpPr>
        <p:spPr>
          <a:xfrm>
            <a:off x="3499194" y="4072955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earthquake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4083F39-F303-4653-89EE-FEFB82345039}"/>
              </a:ext>
            </a:extLst>
          </p:cNvPr>
          <p:cNvSpPr txBox="1"/>
          <p:nvPr/>
        </p:nvSpPr>
        <p:spPr>
          <a:xfrm>
            <a:off x="3499193" y="4660301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tsunami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EA0DFAF-7C2B-416A-ABF4-DF57ABD10130}"/>
              </a:ext>
            </a:extLst>
          </p:cNvPr>
          <p:cNvSpPr txBox="1"/>
          <p:nvPr/>
        </p:nvSpPr>
        <p:spPr>
          <a:xfrm>
            <a:off x="6544919" y="3582212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a drone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80FDEAC-5FC3-4A03-9E1C-8EB74CE4FE67}"/>
              </a:ext>
            </a:extLst>
          </p:cNvPr>
          <p:cNvSpPr txBox="1"/>
          <p:nvPr/>
        </p:nvSpPr>
        <p:spPr>
          <a:xfrm>
            <a:off x="6544919" y="4043877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a </a:t>
            </a:r>
            <a:r>
              <a:rPr lang="hr-HR" sz="2400" i="1" dirty="0" err="1">
                <a:solidFill>
                  <a:srgbClr val="FF3399"/>
                </a:solidFill>
              </a:rPr>
              <a:t>zeppelin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8EE559-4461-4008-B09D-1A4C559847F4}"/>
              </a:ext>
            </a:extLst>
          </p:cNvPr>
          <p:cNvSpPr txBox="1"/>
          <p:nvPr/>
        </p:nvSpPr>
        <p:spPr>
          <a:xfrm>
            <a:off x="6544919" y="4660301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a </a:t>
            </a:r>
            <a:r>
              <a:rPr lang="hr-HR" sz="2400" i="1" dirty="0" err="1">
                <a:solidFill>
                  <a:srgbClr val="FF3399"/>
                </a:solidFill>
              </a:rPr>
              <a:t>paraglider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05D81B0-F737-41DE-812F-8F9855015FC9}"/>
              </a:ext>
            </a:extLst>
          </p:cNvPr>
          <p:cNvSpPr txBox="1"/>
          <p:nvPr/>
        </p:nvSpPr>
        <p:spPr>
          <a:xfrm>
            <a:off x="9492834" y="3582211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inventor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C227C411-3FA8-4C75-9396-29BB0A1E720E}"/>
              </a:ext>
            </a:extLst>
          </p:cNvPr>
          <p:cNvSpPr txBox="1"/>
          <p:nvPr/>
        </p:nvSpPr>
        <p:spPr>
          <a:xfrm>
            <a:off x="9492833" y="4072955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r>
              <a:rPr lang="hr-HR" sz="2400" i="1" dirty="0" err="1">
                <a:solidFill>
                  <a:srgbClr val="FF3399"/>
                </a:solidFill>
              </a:rPr>
              <a:t>egineer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58CCB44-203A-4F8D-A147-037FA227F41F}"/>
              </a:ext>
            </a:extLst>
          </p:cNvPr>
          <p:cNvSpPr txBox="1"/>
          <p:nvPr/>
        </p:nvSpPr>
        <p:spPr>
          <a:xfrm>
            <a:off x="9492832" y="4660301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an</a:t>
            </a:r>
            <a:r>
              <a:rPr lang="hr-HR" sz="2400" i="1" dirty="0">
                <a:solidFill>
                  <a:srgbClr val="FF3399"/>
                </a:solidFill>
              </a:rPr>
              <a:t> artist </a:t>
            </a:r>
            <a:endParaRPr lang="hr-HR" sz="2800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0D8697F-0205-4271-9D2E-023CB90E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164"/>
            <a:ext cx="12192000" cy="330551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5B25D10-E004-4D42-B1F7-813257133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4675"/>
            <a:ext cx="12192000" cy="12192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471D9E2-FC48-4570-A705-7CBC9F5BE5C3}"/>
              </a:ext>
            </a:extLst>
          </p:cNvPr>
          <p:cNvSpPr txBox="1"/>
          <p:nvPr/>
        </p:nvSpPr>
        <p:spPr>
          <a:xfrm>
            <a:off x="1659020" y="1525180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was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BFC1305-30D9-4FE6-BD02-84F3C5CD15C0}"/>
              </a:ext>
            </a:extLst>
          </p:cNvPr>
          <p:cNvSpPr txBox="1"/>
          <p:nvPr/>
        </p:nvSpPr>
        <p:spPr>
          <a:xfrm>
            <a:off x="6749635" y="1552475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took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4F0318A-701C-4710-B99C-EAD15BEE5379}"/>
              </a:ext>
            </a:extLst>
          </p:cNvPr>
          <p:cNvSpPr txBox="1"/>
          <p:nvPr/>
        </p:nvSpPr>
        <p:spPr>
          <a:xfrm>
            <a:off x="9593233" y="1998218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had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E85CBA0-E1BD-4082-91FF-F4BB24454F1F}"/>
              </a:ext>
            </a:extLst>
          </p:cNvPr>
          <p:cNvSpPr txBox="1"/>
          <p:nvPr/>
        </p:nvSpPr>
        <p:spPr>
          <a:xfrm>
            <a:off x="8138930" y="2533430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built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FBC6F70-C36D-450D-9B87-177394F3B0BD}"/>
              </a:ext>
            </a:extLst>
          </p:cNvPr>
          <p:cNvSpPr txBox="1"/>
          <p:nvPr/>
        </p:nvSpPr>
        <p:spPr>
          <a:xfrm>
            <a:off x="1222292" y="2959769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began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3425E10-6DAC-43BC-AF78-62FB495166C2}"/>
              </a:ext>
            </a:extLst>
          </p:cNvPr>
          <p:cNvSpPr txBox="1"/>
          <p:nvPr/>
        </p:nvSpPr>
        <p:spPr>
          <a:xfrm>
            <a:off x="539904" y="3429000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lost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C0B2B50E-D819-4393-B60A-13A0733CB615}"/>
              </a:ext>
            </a:extLst>
          </p:cNvPr>
          <p:cNvSpPr txBox="1"/>
          <p:nvPr/>
        </p:nvSpPr>
        <p:spPr>
          <a:xfrm>
            <a:off x="5892604" y="3429000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arrived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D7C85D9-9BEF-4B9A-8D77-807A6CBDA3A6}"/>
              </a:ext>
            </a:extLst>
          </p:cNvPr>
          <p:cNvSpPr txBox="1"/>
          <p:nvPr/>
        </p:nvSpPr>
        <p:spPr>
          <a:xfrm>
            <a:off x="3091881" y="3881777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were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39F68DB-4687-4EED-AC54-90B2A9E1215B}"/>
              </a:ext>
            </a:extLst>
          </p:cNvPr>
          <p:cNvSpPr txBox="1"/>
          <p:nvPr/>
        </p:nvSpPr>
        <p:spPr>
          <a:xfrm>
            <a:off x="2253965" y="4360981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3399"/>
                </a:solidFill>
              </a:rPr>
              <a:t>ran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2B93539-C5AD-49E0-953C-65467B093F86}"/>
              </a:ext>
            </a:extLst>
          </p:cNvPr>
          <p:cNvSpPr txBox="1"/>
          <p:nvPr/>
        </p:nvSpPr>
        <p:spPr>
          <a:xfrm>
            <a:off x="7459321" y="4374628"/>
            <a:ext cx="17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3399"/>
                </a:solidFill>
              </a:rPr>
              <a:t>died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F15DB64-86FB-4B46-BA31-842C9259F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280"/>
            <a:ext cx="12192000" cy="390144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7813084-8CA5-47C6-A8AA-6CD5360D703E}"/>
              </a:ext>
            </a:extLst>
          </p:cNvPr>
          <p:cNvSpPr txBox="1"/>
          <p:nvPr/>
        </p:nvSpPr>
        <p:spPr>
          <a:xfrm>
            <a:off x="6285611" y="2531249"/>
            <a:ext cx="4782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When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did</a:t>
            </a:r>
            <a:r>
              <a:rPr lang="hr-HR" sz="2700" i="1" dirty="0">
                <a:solidFill>
                  <a:srgbClr val="FF3399"/>
                </a:solidFill>
              </a:rPr>
              <a:t> he start </a:t>
            </a:r>
            <a:r>
              <a:rPr lang="hr-HR" sz="2700" i="1" dirty="0" err="1">
                <a:solidFill>
                  <a:srgbClr val="FF3399"/>
                </a:solidFill>
              </a:rPr>
              <a:t>his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journey</a:t>
            </a:r>
            <a:r>
              <a:rPr lang="hr-HR" sz="24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372A53C-D1B7-4033-97E3-7987ABFA403C}"/>
              </a:ext>
            </a:extLst>
          </p:cNvPr>
          <p:cNvSpPr txBox="1"/>
          <p:nvPr/>
        </p:nvSpPr>
        <p:spPr>
          <a:xfrm>
            <a:off x="6285611" y="3016705"/>
            <a:ext cx="4782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>
                <a:solidFill>
                  <a:srgbClr val="FF3399"/>
                </a:solidFill>
              </a:rPr>
              <a:t>Who </a:t>
            </a:r>
            <a:r>
              <a:rPr lang="hr-HR" sz="2700" i="1" dirty="0" err="1">
                <a:solidFill>
                  <a:srgbClr val="FF3399"/>
                </a:solidFill>
              </a:rPr>
              <a:t>did</a:t>
            </a:r>
            <a:r>
              <a:rPr lang="hr-HR" sz="2700" i="1" dirty="0">
                <a:solidFill>
                  <a:srgbClr val="FF3399"/>
                </a:solidFill>
              </a:rPr>
              <a:t> he take </a:t>
            </a:r>
            <a:r>
              <a:rPr lang="hr-HR" sz="2700" i="1" dirty="0" err="1">
                <a:solidFill>
                  <a:srgbClr val="FF3399"/>
                </a:solidFill>
              </a:rPr>
              <a:t>with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him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83FFD98-2FDF-494E-96CE-C3341CFEAAA7}"/>
              </a:ext>
            </a:extLst>
          </p:cNvPr>
          <p:cNvSpPr txBox="1"/>
          <p:nvPr/>
        </p:nvSpPr>
        <p:spPr>
          <a:xfrm>
            <a:off x="6285610" y="3474865"/>
            <a:ext cx="4782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>
                <a:solidFill>
                  <a:srgbClr val="FF3399"/>
                </a:solidFill>
              </a:rPr>
              <a:t>Who </a:t>
            </a:r>
            <a:r>
              <a:rPr lang="hr-HR" sz="2700" i="1" dirty="0" err="1">
                <a:solidFill>
                  <a:srgbClr val="FF3399"/>
                </a:solidFill>
              </a:rPr>
              <a:t>raced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against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him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A7C9948-EB92-4971-92FB-A9E8988CF902}"/>
              </a:ext>
            </a:extLst>
          </p:cNvPr>
          <p:cNvSpPr txBox="1"/>
          <p:nvPr/>
        </p:nvSpPr>
        <p:spPr>
          <a:xfrm>
            <a:off x="6316726" y="3946757"/>
            <a:ext cx="4782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>
                <a:solidFill>
                  <a:srgbClr val="FF3399"/>
                </a:solidFill>
              </a:rPr>
              <a:t>Who </a:t>
            </a:r>
            <a:r>
              <a:rPr lang="hr-HR" sz="2700" i="1" dirty="0" err="1">
                <a:solidFill>
                  <a:srgbClr val="FF3399"/>
                </a:solidFill>
              </a:rPr>
              <a:t>got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there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first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D96C4C9-4868-4B5A-81BE-A4C02ADD0DDB}"/>
              </a:ext>
            </a:extLst>
          </p:cNvPr>
          <p:cNvSpPr txBox="1"/>
          <p:nvPr/>
        </p:nvSpPr>
        <p:spPr>
          <a:xfrm>
            <a:off x="6316725" y="4368978"/>
            <a:ext cx="4782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Why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did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they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all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die</a:t>
            </a:r>
            <a:endParaRPr lang="hr-HR" sz="2800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A986346-C60C-4A29-80ED-ED42FC01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1466576"/>
            <a:ext cx="12174649" cy="3924848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B09DA9D1-BFF8-4E7C-95ED-B9F5F1CEACB7}"/>
              </a:ext>
            </a:extLst>
          </p:cNvPr>
          <p:cNvSpPr/>
          <p:nvPr/>
        </p:nvSpPr>
        <p:spPr>
          <a:xfrm>
            <a:off x="6664814" y="2296310"/>
            <a:ext cx="1687615" cy="296766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B09CB51B-3D39-4F35-B8DD-0B1F43FF7296}"/>
              </a:ext>
            </a:extLst>
          </p:cNvPr>
          <p:cNvSpPr/>
          <p:nvPr/>
        </p:nvSpPr>
        <p:spPr>
          <a:xfrm>
            <a:off x="1510508" y="2721664"/>
            <a:ext cx="745012" cy="369332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27EDF2B2-9D67-4853-9530-B285B3EC20C0}"/>
              </a:ext>
            </a:extLst>
          </p:cNvPr>
          <p:cNvSpPr/>
          <p:nvPr/>
        </p:nvSpPr>
        <p:spPr>
          <a:xfrm>
            <a:off x="6230361" y="2738795"/>
            <a:ext cx="1687615" cy="296766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D527A663-D861-401D-9E45-AAC444E5BEBF}"/>
              </a:ext>
            </a:extLst>
          </p:cNvPr>
          <p:cNvSpPr/>
          <p:nvPr/>
        </p:nvSpPr>
        <p:spPr>
          <a:xfrm>
            <a:off x="9990161" y="2721664"/>
            <a:ext cx="1312459" cy="296766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5F37E95F-BAC5-4438-A404-D686FA7659C2}"/>
              </a:ext>
            </a:extLst>
          </p:cNvPr>
          <p:cNvSpPr/>
          <p:nvPr/>
        </p:nvSpPr>
        <p:spPr>
          <a:xfrm>
            <a:off x="5472754" y="3153984"/>
            <a:ext cx="1803778" cy="408081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254D9150-0860-44B1-A499-47B48642371F}"/>
              </a:ext>
            </a:extLst>
          </p:cNvPr>
          <p:cNvSpPr/>
          <p:nvPr/>
        </p:nvSpPr>
        <p:spPr>
          <a:xfrm>
            <a:off x="8686800" y="3153984"/>
            <a:ext cx="929640" cy="408081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F8E53785-63C0-4C44-856B-A4CC87901E46}"/>
              </a:ext>
            </a:extLst>
          </p:cNvPr>
          <p:cNvSpPr/>
          <p:nvPr/>
        </p:nvSpPr>
        <p:spPr>
          <a:xfrm>
            <a:off x="5022376" y="3639543"/>
            <a:ext cx="1642438" cy="408081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250DAA15-ECBC-4F08-B05C-7E28E01DF2FE}"/>
              </a:ext>
            </a:extLst>
          </p:cNvPr>
          <p:cNvSpPr/>
          <p:nvPr/>
        </p:nvSpPr>
        <p:spPr>
          <a:xfrm>
            <a:off x="10051498" y="3691188"/>
            <a:ext cx="727878" cy="296766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5A4437AB-195F-412E-A482-346BC8B67FE7}"/>
              </a:ext>
            </a:extLst>
          </p:cNvPr>
          <p:cNvSpPr/>
          <p:nvPr/>
        </p:nvSpPr>
        <p:spPr>
          <a:xfrm>
            <a:off x="3835664" y="4125101"/>
            <a:ext cx="2054596" cy="428841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D03CA23C-EAB6-4857-A788-CB0FBD52A3F4}"/>
              </a:ext>
            </a:extLst>
          </p:cNvPr>
          <p:cNvSpPr/>
          <p:nvPr/>
        </p:nvSpPr>
        <p:spPr>
          <a:xfrm>
            <a:off x="10235821" y="4154808"/>
            <a:ext cx="898398" cy="399134"/>
          </a:xfrm>
          <a:prstGeom prst="ellipse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395A8C4-D270-4791-B46F-8FBE4432D6B9}"/>
              </a:ext>
            </a:extLst>
          </p:cNvPr>
          <p:cNvSpPr txBox="1"/>
          <p:nvPr/>
        </p:nvSpPr>
        <p:spPr>
          <a:xfrm>
            <a:off x="5431809" y="29752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A2FBFFE-61CA-4C68-8AED-B00784796811}"/>
              </a:ext>
            </a:extLst>
          </p:cNvPr>
          <p:cNvSpPr txBox="1"/>
          <p:nvPr/>
        </p:nvSpPr>
        <p:spPr>
          <a:xfrm>
            <a:off x="3664581" y="2738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3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706903A-55C2-4A73-B38F-DD402D48C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029"/>
            <a:ext cx="12192000" cy="441794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BBD5D25-9BF7-4106-9A2A-3A02F4C0B0E2}"/>
              </a:ext>
            </a:extLst>
          </p:cNvPr>
          <p:cNvSpPr txBox="1"/>
          <p:nvPr/>
        </p:nvSpPr>
        <p:spPr>
          <a:xfrm>
            <a:off x="8441957" y="1886961"/>
            <a:ext cx="10432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saw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4A23E52-415B-4E5E-BC55-0D787553317E}"/>
              </a:ext>
            </a:extLst>
          </p:cNvPr>
          <p:cNvSpPr txBox="1"/>
          <p:nvPr/>
        </p:nvSpPr>
        <p:spPr>
          <a:xfrm>
            <a:off x="6779205" y="2366907"/>
            <a:ext cx="2255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was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pounding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845315-BFEE-4FAD-9EFE-E2A9DFA6A5FE}"/>
              </a:ext>
            </a:extLst>
          </p:cNvPr>
          <p:cNvSpPr txBox="1"/>
          <p:nvPr/>
        </p:nvSpPr>
        <p:spPr>
          <a:xfrm>
            <a:off x="937959" y="2836640"/>
            <a:ext cx="1777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stopped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0B45E7A-E12D-4FBB-AC66-8DF68BED5221}"/>
              </a:ext>
            </a:extLst>
          </p:cNvPr>
          <p:cNvSpPr txBox="1"/>
          <p:nvPr/>
        </p:nvSpPr>
        <p:spPr>
          <a:xfrm>
            <a:off x="1033497" y="3788046"/>
            <a:ext cx="10432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took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9E64941-D4E4-46B3-BA58-AC6A25C04ACA}"/>
              </a:ext>
            </a:extLst>
          </p:cNvPr>
          <p:cNvSpPr txBox="1"/>
          <p:nvPr/>
        </p:nvSpPr>
        <p:spPr>
          <a:xfrm>
            <a:off x="6779205" y="3790433"/>
            <a:ext cx="14776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looked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2B752C5-8785-47EE-94FD-89D039CA5706}"/>
              </a:ext>
            </a:extLst>
          </p:cNvPr>
          <p:cNvSpPr txBox="1"/>
          <p:nvPr/>
        </p:nvSpPr>
        <p:spPr>
          <a:xfrm>
            <a:off x="481580" y="4264087"/>
            <a:ext cx="19280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didn’t</a:t>
            </a:r>
            <a:r>
              <a:rPr lang="hr-HR" sz="2700" i="1" dirty="0">
                <a:solidFill>
                  <a:srgbClr val="FF3399"/>
                </a:solidFill>
              </a:rPr>
              <a:t> talk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984C506-36C5-4EFF-A0D2-13CD95BDB9D0}"/>
              </a:ext>
            </a:extLst>
          </p:cNvPr>
          <p:cNvSpPr txBox="1"/>
          <p:nvPr/>
        </p:nvSpPr>
        <p:spPr>
          <a:xfrm>
            <a:off x="5001173" y="4254366"/>
            <a:ext cx="1631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turned</a:t>
            </a:r>
            <a:endParaRPr lang="hr-HR" sz="2800" i="1" dirty="0">
              <a:solidFill>
                <a:srgbClr val="FF3399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7D027FC-A8D8-4AC5-A7A6-C951804AAEDA}"/>
              </a:ext>
            </a:extLst>
          </p:cNvPr>
          <p:cNvSpPr txBox="1"/>
          <p:nvPr/>
        </p:nvSpPr>
        <p:spPr>
          <a:xfrm>
            <a:off x="228768" y="4719006"/>
            <a:ext cx="22995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i="1" dirty="0" err="1">
                <a:solidFill>
                  <a:srgbClr val="FF3399"/>
                </a:solidFill>
              </a:rPr>
              <a:t>was</a:t>
            </a:r>
            <a:r>
              <a:rPr lang="hr-HR" sz="2700" i="1" dirty="0">
                <a:solidFill>
                  <a:srgbClr val="FF3399"/>
                </a:solidFill>
              </a:rPr>
              <a:t> </a:t>
            </a:r>
            <a:r>
              <a:rPr lang="hr-HR" sz="2700" i="1" dirty="0" err="1">
                <a:solidFill>
                  <a:srgbClr val="FF3399"/>
                </a:solidFill>
              </a:rPr>
              <a:t>standing</a:t>
            </a:r>
            <a:endParaRPr lang="hr-HR" sz="2800" i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82964D5-4995-46FC-8EAD-8400257F2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271"/>
            <a:ext cx="12192000" cy="31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34E6E0D-E6FB-4385-9FF7-2CCD783E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889" y="0"/>
            <a:ext cx="6838222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CCE46D5-F2C6-4A3A-B64C-711CEE7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6" y="1545970"/>
            <a:ext cx="10564699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Otvori sljedeću poveznicu, te odaberi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r>
              <a:rPr kumimoji="0" lang="hr-H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lvl="0" indent="0" algn="ctr">
              <a:buNone/>
              <a:defRPr/>
            </a:pPr>
            <a:r>
              <a:rPr lang="en-US" sz="2000" dirty="0">
                <a:hlinkClick r:id="rId4"/>
              </a:rPr>
              <a:t>Lesson 8 How </a:t>
            </a:r>
            <a:r>
              <a:rPr lang="en-US" sz="2000" dirty="0" err="1">
                <a:hlinkClick r:id="rId4"/>
              </a:rPr>
              <a:t>embarrasing</a:t>
            </a:r>
            <a:r>
              <a:rPr lang="en-US" sz="2000" dirty="0">
                <a:hlinkClick r:id="rId4"/>
              </a:rPr>
              <a:t> | Way to go 4 (e-sfera.hr)</a:t>
            </a:r>
            <a:endParaRPr lang="hr-HR" sz="2000" dirty="0"/>
          </a:p>
          <a:p>
            <a:pPr marL="0" lvl="0" indent="0" algn="ctr">
              <a:buNone/>
              <a:defRPr/>
            </a:pPr>
            <a:endParaRPr lang="hr-HR" sz="2000" i="1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DB88702-F419-4ED3-8930-213AECEA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60"/>
            <a:ext cx="6447977" cy="668787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6ACF8BB-DC39-44BB-A76E-742ED3D64C96}"/>
              </a:ext>
            </a:extLst>
          </p:cNvPr>
          <p:cNvSpPr txBox="1"/>
          <p:nvPr/>
        </p:nvSpPr>
        <p:spPr>
          <a:xfrm>
            <a:off x="7453423" y="435935"/>
            <a:ext cx="378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/>
              <a:t>Open </a:t>
            </a:r>
            <a:r>
              <a:rPr lang="hr-HR" sz="2400" b="1" dirty="0" err="1"/>
              <a:t>your</a:t>
            </a:r>
            <a:r>
              <a:rPr lang="hr-HR" sz="2400" b="1" dirty="0"/>
              <a:t> </a:t>
            </a:r>
            <a:r>
              <a:rPr lang="hr-HR" sz="2400" b="1" dirty="0" err="1"/>
              <a:t>book</a:t>
            </a:r>
            <a:r>
              <a:rPr lang="hr-HR" sz="2400" b="1" dirty="0"/>
              <a:t> on </a:t>
            </a:r>
            <a:r>
              <a:rPr lang="hr-HR" sz="2400" b="1" dirty="0" err="1"/>
              <a:t>page</a:t>
            </a:r>
            <a:r>
              <a:rPr lang="hr-HR" sz="2400" b="1" dirty="0"/>
              <a:t> 46.</a:t>
            </a:r>
            <a:endParaRPr lang="hr-HR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1698F04-B2FE-43DB-B28B-ADE87AF2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77" y="1555055"/>
            <a:ext cx="5695371" cy="8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DB6A3E3-1135-40BE-923A-B8787B5E8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560"/>
            <a:ext cx="12192000" cy="652944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44C29D6-7B84-4001-9A50-8EE7AFC77DC2}"/>
              </a:ext>
            </a:extLst>
          </p:cNvPr>
          <p:cNvSpPr txBox="1"/>
          <p:nvPr/>
        </p:nvSpPr>
        <p:spPr>
          <a:xfrm>
            <a:off x="2783072" y="5695138"/>
            <a:ext cx="633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592A265-6550-4294-8E1C-341C37AFF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725" y="164280"/>
            <a:ext cx="8148059" cy="6858000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1998C21-79C3-47EA-992D-F6484A038FCA}"/>
              </a:ext>
            </a:extLst>
          </p:cNvPr>
          <p:cNvSpPr txBox="1"/>
          <p:nvPr/>
        </p:nvSpPr>
        <p:spPr>
          <a:xfrm>
            <a:off x="2557049" y="4590004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99"/>
                </a:solidFill>
              </a:rPr>
              <a:t>V </a:t>
            </a:r>
            <a:endParaRPr lang="hr-HR" dirty="0">
              <a:solidFill>
                <a:srgbClr val="FF3399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5E411FC-AD9D-43A0-A7CB-F14290D26273}"/>
              </a:ext>
            </a:extLst>
          </p:cNvPr>
          <p:cNvSpPr txBox="1"/>
          <p:nvPr/>
        </p:nvSpPr>
        <p:spPr>
          <a:xfrm>
            <a:off x="2557049" y="3474237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99"/>
                </a:solidFill>
              </a:rPr>
              <a:t>V </a:t>
            </a:r>
            <a:endParaRPr lang="hr-HR" dirty="0">
              <a:solidFill>
                <a:srgbClr val="FF3399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BA25D9B-5C11-4D57-B546-AA82E7DC84C7}"/>
              </a:ext>
            </a:extLst>
          </p:cNvPr>
          <p:cNvSpPr txBox="1"/>
          <p:nvPr/>
        </p:nvSpPr>
        <p:spPr>
          <a:xfrm>
            <a:off x="2557049" y="1230217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99"/>
                </a:solidFill>
              </a:rPr>
              <a:t>V </a:t>
            </a:r>
            <a:endParaRPr lang="hr-HR" dirty="0">
              <a:solidFill>
                <a:srgbClr val="FF3399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E13EF81-8D5A-4929-AA2F-8031A9101BF2}"/>
              </a:ext>
            </a:extLst>
          </p:cNvPr>
          <p:cNvSpPr txBox="1"/>
          <p:nvPr/>
        </p:nvSpPr>
        <p:spPr>
          <a:xfrm>
            <a:off x="2577514" y="5576225"/>
            <a:ext cx="39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99"/>
                </a:solidFill>
              </a:rPr>
              <a:t>A </a:t>
            </a:r>
            <a:endParaRPr lang="hr-HR" dirty="0">
              <a:solidFill>
                <a:srgbClr val="FF3399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16C2E54F-AE31-467D-8DC0-B264136E64C3}"/>
              </a:ext>
            </a:extLst>
          </p:cNvPr>
          <p:cNvSpPr txBox="1"/>
          <p:nvPr/>
        </p:nvSpPr>
        <p:spPr>
          <a:xfrm>
            <a:off x="2556248" y="2485950"/>
            <a:ext cx="39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99"/>
                </a:solidFill>
              </a:rPr>
              <a:t>A </a:t>
            </a:r>
            <a:endParaRPr lang="hr-HR" dirty="0">
              <a:solidFill>
                <a:srgbClr val="FF3399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13EF7CC8-6F7F-4CE1-B6E0-31F63196ACF7}"/>
              </a:ext>
            </a:extLst>
          </p:cNvPr>
          <p:cNvSpPr txBox="1"/>
          <p:nvPr/>
        </p:nvSpPr>
        <p:spPr>
          <a:xfrm>
            <a:off x="2545615" y="298806"/>
            <a:ext cx="39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rgbClr val="FF3399"/>
                </a:solidFill>
              </a:rPr>
              <a:t>A </a:t>
            </a:r>
            <a:endParaRPr lang="hr-HR" dirty="0">
              <a:solidFill>
                <a:srgbClr val="FF3399"/>
              </a:solidFill>
            </a:endParaRPr>
          </a:p>
        </p:txBody>
      </p:sp>
      <p:sp>
        <p:nvSpPr>
          <p:cNvPr id="4" name="Action Button: Sound 3">
            <a:hlinkClick r:id="rId4" highlightClick="1"/>
            <a:extLst>
              <a:ext uri="{FF2B5EF4-FFF2-40B4-BE49-F238E27FC236}">
                <a16:creationId xmlns:a16="http://schemas.microsoft.com/office/drawing/2014/main" id="{82A9154B-12E7-4062-8A72-7E6B406FBB99}"/>
              </a:ext>
            </a:extLst>
          </p:cNvPr>
          <p:cNvSpPr/>
          <p:nvPr/>
        </p:nvSpPr>
        <p:spPr>
          <a:xfrm>
            <a:off x="1233996" y="328560"/>
            <a:ext cx="745724" cy="674617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688D3FB8-8EFE-4FE1-B5D2-40BA79AC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583" y="0"/>
            <a:ext cx="5914417" cy="54377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665BBD9-9788-4F71-A95C-E089E9DDB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D3D51C6-57ED-4E95-8E9A-9BD0D186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2072"/>
            <a:ext cx="5925377" cy="321989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512C838B-71E4-4273-8403-72F0747B1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97" y="1985576"/>
            <a:ext cx="5883018" cy="290589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9ED961A-34C1-4E51-B363-0C3A507BE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377" y="2811334"/>
            <a:ext cx="5963067" cy="208013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E90D550-0CB9-4EE1-A76B-019B3D9F4C50}"/>
              </a:ext>
            </a:extLst>
          </p:cNvPr>
          <p:cNvSpPr txBox="1"/>
          <p:nvPr/>
        </p:nvSpPr>
        <p:spPr>
          <a:xfrm>
            <a:off x="6007298" y="28089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99"/>
                </a:solidFill>
              </a:rPr>
              <a:t>3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7A1F6F3-AD0D-451C-B87E-878A19262E83}"/>
              </a:ext>
            </a:extLst>
          </p:cNvPr>
          <p:cNvSpPr txBox="1"/>
          <p:nvPr/>
        </p:nvSpPr>
        <p:spPr>
          <a:xfrm>
            <a:off x="6020583" y="32339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99"/>
                </a:solidFill>
              </a:rPr>
              <a:t>2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9286843-AF7C-462B-BD54-A18A0DC39544}"/>
              </a:ext>
            </a:extLst>
          </p:cNvPr>
          <p:cNvSpPr txBox="1"/>
          <p:nvPr/>
        </p:nvSpPr>
        <p:spPr>
          <a:xfrm>
            <a:off x="6013758" y="3656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99"/>
                </a:solidFill>
              </a:rPr>
              <a:t>4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48FE6B7-FD21-4808-98C7-8EEA59E2C094}"/>
              </a:ext>
            </a:extLst>
          </p:cNvPr>
          <p:cNvSpPr txBox="1"/>
          <p:nvPr/>
        </p:nvSpPr>
        <p:spPr>
          <a:xfrm>
            <a:off x="6021052" y="4078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99"/>
                </a:solidFill>
              </a:rPr>
              <a:t>5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FC10159-9D08-4B41-BF1A-768644D71690}"/>
              </a:ext>
            </a:extLst>
          </p:cNvPr>
          <p:cNvSpPr txBox="1"/>
          <p:nvPr/>
        </p:nvSpPr>
        <p:spPr>
          <a:xfrm>
            <a:off x="6011769" y="4479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FF3399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80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9387568-60FD-4BAA-9395-87E78652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32" y="0"/>
            <a:ext cx="4655967" cy="29477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BB3669B-F949-49EF-8DAA-520999E5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5567"/>
            <a:ext cx="3123129" cy="324324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3B49BDF-3639-4C80-8E91-A5910870F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106" y="44686"/>
            <a:ext cx="3371383" cy="549184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5701EFF-34ED-4001-B0E0-7257F4926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214" y="1978943"/>
            <a:ext cx="5133049" cy="4909873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16B4E2C5-70E1-41AB-929D-D189157044DC}"/>
              </a:ext>
            </a:extLst>
          </p:cNvPr>
          <p:cNvSpPr/>
          <p:nvPr/>
        </p:nvSpPr>
        <p:spPr>
          <a:xfrm>
            <a:off x="3147851" y="1473868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F8D05B8C-9951-4F71-A522-345151B492DF}"/>
              </a:ext>
            </a:extLst>
          </p:cNvPr>
          <p:cNvSpPr/>
          <p:nvPr/>
        </p:nvSpPr>
        <p:spPr>
          <a:xfrm>
            <a:off x="3184636" y="2924106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99D18888-6DDB-40FF-9824-A40220A27869}"/>
              </a:ext>
            </a:extLst>
          </p:cNvPr>
          <p:cNvSpPr/>
          <p:nvPr/>
        </p:nvSpPr>
        <p:spPr>
          <a:xfrm>
            <a:off x="6071918" y="5060517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C3C6B91B-3A33-4889-93EB-DB02319199F7}"/>
              </a:ext>
            </a:extLst>
          </p:cNvPr>
          <p:cNvSpPr/>
          <p:nvPr/>
        </p:nvSpPr>
        <p:spPr>
          <a:xfrm>
            <a:off x="6067256" y="3854562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08EC9317-2E12-46B1-9B7F-4273A6E16114}"/>
              </a:ext>
            </a:extLst>
          </p:cNvPr>
          <p:cNvSpPr/>
          <p:nvPr/>
        </p:nvSpPr>
        <p:spPr>
          <a:xfrm>
            <a:off x="6061406" y="2671217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409099A8-C120-482C-A0B7-2440FB1FE602}"/>
              </a:ext>
            </a:extLst>
          </p:cNvPr>
          <p:cNvSpPr/>
          <p:nvPr/>
        </p:nvSpPr>
        <p:spPr>
          <a:xfrm>
            <a:off x="3159916" y="3729647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17E6AED3-17F4-47D0-A1A1-5B7A20BDC43D}"/>
              </a:ext>
            </a:extLst>
          </p:cNvPr>
          <p:cNvSpPr/>
          <p:nvPr/>
        </p:nvSpPr>
        <p:spPr>
          <a:xfrm>
            <a:off x="3175679" y="4883266"/>
            <a:ext cx="304800" cy="333911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28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EAA1A9D6-5A0F-48FF-A2B0-4E6D52F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746" y="0"/>
            <a:ext cx="4601254" cy="6858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3C06F35-583C-4A46-8701-D3EBB3BD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50330" cy="43821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C3FA092-9DA6-405A-B791-026D86CE7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0" y="549303"/>
            <a:ext cx="8021169" cy="198147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6CBD88B-ED5F-436F-98B7-45C3E893A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89" y="2285362"/>
            <a:ext cx="7297168" cy="457263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DFBADDB-9B48-4782-B3D4-97E516CEFD41}"/>
              </a:ext>
            </a:extLst>
          </p:cNvPr>
          <p:cNvSpPr txBox="1"/>
          <p:nvPr/>
        </p:nvSpPr>
        <p:spPr>
          <a:xfrm>
            <a:off x="987621" y="1272837"/>
            <a:ext cx="4824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>
                <a:solidFill>
                  <a:srgbClr val="FF3399"/>
                </a:solidFill>
              </a:rPr>
              <a:t>oar</a:t>
            </a:r>
            <a:r>
              <a:rPr lang="hr-HR" sz="2800" dirty="0">
                <a:solidFill>
                  <a:srgbClr val="FF3399"/>
                </a:solidFill>
              </a:rPr>
              <a:t> 		   </a:t>
            </a:r>
            <a:r>
              <a:rPr lang="hr-HR" sz="2800" dirty="0" err="1">
                <a:solidFill>
                  <a:srgbClr val="FF3399"/>
                </a:solidFill>
              </a:rPr>
              <a:t>ith</a:t>
            </a:r>
            <a:r>
              <a:rPr lang="hr-HR" sz="2800" dirty="0">
                <a:solidFill>
                  <a:srgbClr val="FF3399"/>
                </a:solidFill>
              </a:rPr>
              <a:t> 	         </a:t>
            </a:r>
            <a:r>
              <a:rPr lang="hr-HR" sz="2800" dirty="0" err="1">
                <a:solidFill>
                  <a:srgbClr val="FF3399"/>
                </a:solidFill>
              </a:rPr>
              <a:t>aughter</a:t>
            </a:r>
            <a:endParaRPr lang="hr-HR" sz="2800" dirty="0">
              <a:solidFill>
                <a:srgbClr val="FF3399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A22F890-AF24-454D-A08B-72C5E8385FC4}"/>
              </a:ext>
            </a:extLst>
          </p:cNvPr>
          <p:cNvSpPr txBox="1"/>
          <p:nvPr/>
        </p:nvSpPr>
        <p:spPr>
          <a:xfrm>
            <a:off x="955740" y="1780166"/>
            <a:ext cx="5996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>
                <a:solidFill>
                  <a:srgbClr val="FF3399"/>
                </a:solidFill>
              </a:rPr>
              <a:t>augh</a:t>
            </a:r>
            <a:r>
              <a:rPr lang="hr-HR" sz="2800" dirty="0">
                <a:solidFill>
                  <a:srgbClr val="FF3399"/>
                </a:solidFill>
              </a:rPr>
              <a:t>		 he 	          </a:t>
            </a:r>
            <a:r>
              <a:rPr lang="hr-HR" sz="2800" dirty="0" err="1">
                <a:solidFill>
                  <a:srgbClr val="FF3399"/>
                </a:solidFill>
              </a:rPr>
              <a:t>ead</a:t>
            </a:r>
            <a:r>
              <a:rPr lang="hr-HR" sz="2800" dirty="0">
                <a:solidFill>
                  <a:srgbClr val="FF3399"/>
                </a:solidFill>
              </a:rPr>
              <a:t>	          </a:t>
            </a:r>
            <a:r>
              <a:rPr lang="hr-HR" sz="2800" dirty="0" err="1">
                <a:solidFill>
                  <a:srgbClr val="FF3399"/>
                </a:solidFill>
              </a:rPr>
              <a:t>ff</a:t>
            </a:r>
            <a:r>
              <a:rPr lang="hr-HR" sz="2800" dirty="0">
                <a:solidFill>
                  <a:srgbClr val="FF3399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50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EB7D2C8-F38F-472B-A6C4-FAD3744E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78" y="351995"/>
            <a:ext cx="8916644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33CA72-6022-40EA-A5B5-444669452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056"/>
            <a:ext cx="12192000" cy="437788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F905C35-CE06-4534-96AB-20D8BDAB48B9}"/>
              </a:ext>
            </a:extLst>
          </p:cNvPr>
          <p:cNvSpPr txBox="1"/>
          <p:nvPr/>
        </p:nvSpPr>
        <p:spPr>
          <a:xfrm>
            <a:off x="5818789" y="2796361"/>
            <a:ext cx="3510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99"/>
                </a:solidFill>
              </a:rPr>
              <a:t>NE ZNATI KAMO SE OKRENUTI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0F8C758-2D31-40D6-9DA5-0646E4D0677D}"/>
              </a:ext>
            </a:extLst>
          </p:cNvPr>
          <p:cNvSpPr txBox="1"/>
          <p:nvPr/>
        </p:nvSpPr>
        <p:spPr>
          <a:xfrm>
            <a:off x="5818789" y="3529300"/>
            <a:ext cx="196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99"/>
                </a:solidFill>
              </a:rPr>
              <a:t>CRVEN KAO PAPRIKA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5F3250F-1278-42F6-BBD6-78C459FE7A0B}"/>
              </a:ext>
            </a:extLst>
          </p:cNvPr>
          <p:cNvSpPr txBox="1"/>
          <p:nvPr/>
        </p:nvSpPr>
        <p:spPr>
          <a:xfrm>
            <a:off x="5818789" y="4246642"/>
            <a:ext cx="3510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99"/>
                </a:solidFill>
              </a:rPr>
              <a:t>ZEMLJO, OTVORI SE!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229F0CE-B2F2-4025-A430-8A6EF5C5F4CA}"/>
              </a:ext>
            </a:extLst>
          </p:cNvPr>
          <p:cNvSpPr txBox="1"/>
          <p:nvPr/>
        </p:nvSpPr>
        <p:spPr>
          <a:xfrm>
            <a:off x="8889560" y="3553809"/>
            <a:ext cx="1834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99"/>
                </a:solidFill>
              </a:rPr>
              <a:t>KOJA SRAMOTA!</a:t>
            </a:r>
          </a:p>
        </p:txBody>
      </p:sp>
    </p:spTree>
    <p:extLst>
      <p:ext uri="{BB962C8B-B14F-4D97-AF65-F5344CB8AC3E}">
        <p14:creationId xmlns:p14="http://schemas.microsoft.com/office/powerpoint/2010/main" val="25098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326</Words>
  <Application>Microsoft Office PowerPoint</Application>
  <PresentationFormat>Widescreen</PresentationFormat>
  <Paragraphs>106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sustava Office</vt:lpstr>
      <vt:lpstr>Unit 2: Lesson 8  How embarrassing!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Iva Palčić Strčić</cp:lastModifiedBy>
  <cp:revision>324</cp:revision>
  <dcterms:created xsi:type="dcterms:W3CDTF">2021-09-01T06:25:32Z</dcterms:created>
  <dcterms:modified xsi:type="dcterms:W3CDTF">2022-10-24T13:10:42Z</dcterms:modified>
</cp:coreProperties>
</file>